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685800" y="2111123"/>
            <a:ext cx="7772400" cy="1546475"/>
          </a:xfrm>
          <a:prstGeom prst="rect">
            <a:avLst/>
          </a:prstGeom>
        </p:spPr>
        <p:txBody>
          <a:bodyPr/>
          <a:lstStyle>
            <a:lvl1pPr algn="ctr">
              <a:defRPr sz="4800"/>
            </a:lvl1pPr>
          </a:lstStyle>
          <a:p>
            <a:pPr/>
            <a:r>
              <a:t>Click to add title</a:t>
            </a:r>
          </a:p>
        </p:txBody>
      </p:sp>
      <p:sp>
        <p:nvSpPr>
          <p:cNvPr id="12" name="Shape 12"/>
          <p:cNvSpPr/>
          <p:nvPr>
            <p:ph type="body" sz="quarter" idx="1"/>
          </p:nvPr>
        </p:nvSpPr>
        <p:spPr>
          <a:xfrm>
            <a:off x="685800" y="3786737"/>
            <a:ext cx="7772400" cy="1046318"/>
          </a:xfrm>
          <a:prstGeom prst="rect">
            <a:avLst/>
          </a:prstGeom>
        </p:spPr>
        <p:txBody>
          <a:bodyPr/>
          <a:lstStyle>
            <a:lvl1pPr algn="ctr">
              <a:buClrTx/>
              <a:buSzTx/>
              <a:buFontTx/>
              <a:buNone/>
              <a:defRPr>
                <a:solidFill>
                  <a:srgbClr val="666666"/>
                </a:solidFill>
              </a:defRPr>
            </a:lvl1pPr>
          </a:lstStyle>
          <a:p>
            <a:pPr/>
            <a:r>
              <a:t>Click to add subtitle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WO_OBJECTS">
    <p:spTree>
      <p:nvGrpSpPr>
        <p:cNvPr id="1" name=""/>
        <p:cNvGrpSpPr/>
        <p:nvPr/>
      </p:nvGrpSpPr>
      <p:grpSpPr>
        <a:xfrm>
          <a:off x="0" y="0"/>
          <a:ext cx="0" cy="0"/>
          <a:chOff x="0" y="0"/>
          <a:chExt cx="0" cy="0"/>
        </a:xfrm>
      </p:grpSpPr>
      <p:sp>
        <p:nvSpPr>
          <p:cNvPr id="89" name="Shape 89"/>
          <p:cNvSpPr/>
          <p:nvPr>
            <p:ph type="title"/>
          </p:nvPr>
        </p:nvSpPr>
        <p:spPr>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90" name="Shape 90"/>
          <p:cNvSpPr/>
          <p:nvPr>
            <p:ph type="body" sz="half" idx="1"/>
          </p:nvPr>
        </p:nvSpPr>
        <p:spPr>
          <a:xfrm>
            <a:off x="457200" y="1600200"/>
            <a:ext cx="4038599" cy="4525963"/>
          </a:xfrm>
          <a:prstGeom prst="rect">
            <a:avLst/>
          </a:prstGeom>
        </p:spPr>
        <p:txBody>
          <a:bodyPr/>
          <a:lstStyle>
            <a:lvl1pPr marL="342900" indent="-222250">
              <a:defRPr sz="2800">
                <a:latin typeface="Calibri"/>
                <a:ea typeface="Calibri"/>
                <a:cs typeface="Calibri"/>
                <a:sym typeface="Calibri"/>
              </a:defRPr>
            </a:lvl1pPr>
          </a:lstStyle>
          <a:p>
            <a:pPr/>
            <a:r>
              <a:t>Click to add text</a:t>
            </a:r>
          </a:p>
        </p:txBody>
      </p:sp>
      <p:sp>
        <p:nvSpPr>
          <p:cNvPr id="91" name="Shape 91"/>
          <p:cNvSpPr/>
          <p:nvPr>
            <p:ph type="body" sz="half" idx="13"/>
          </p:nvPr>
        </p:nvSpPr>
        <p:spPr>
          <a:xfrm>
            <a:off x="4648199" y="1600200"/>
            <a:ext cx="4038600" cy="4525963"/>
          </a:xfrm>
          <a:prstGeom prst="rect">
            <a:avLst/>
          </a:prstGeom>
        </p:spPr>
        <p:txBody>
          <a:bodyPr/>
          <a:lstStyle/>
          <a:p>
            <a:pPr marL="342900" indent="-222250">
              <a:defRPr sz="2800">
                <a:latin typeface="Calibri"/>
                <a:ea typeface="Calibri"/>
                <a:cs typeface="Calibri"/>
                <a:sym typeface="Calibri"/>
              </a:defRPr>
            </a:pPr>
          </a:p>
        </p:txBody>
      </p:sp>
      <p:sp>
        <p:nvSpPr>
          <p:cNvPr id="92" name="Shape 92"/>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WO_OBJECTS_WITH_TEXT">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100" name="Shape 100"/>
          <p:cNvSpPr/>
          <p:nvPr>
            <p:ph type="body" sz="quarter" idx="1"/>
          </p:nvPr>
        </p:nvSpPr>
        <p:spPr>
          <a:xfrm>
            <a:off x="457200" y="1535112"/>
            <a:ext cx="4040188" cy="639763"/>
          </a:xfrm>
          <a:prstGeom prst="rect">
            <a:avLst/>
          </a:prstGeom>
        </p:spPr>
        <p:txBody>
          <a:bodyPr anchor="b"/>
          <a:lstStyle>
            <a:lvl1pPr>
              <a:buClrTx/>
              <a:buSzTx/>
              <a:buFontTx/>
              <a:buNone/>
              <a:defRPr b="1" sz="2400">
                <a:latin typeface="Calibri"/>
                <a:ea typeface="Calibri"/>
                <a:cs typeface="Calibri"/>
                <a:sym typeface="Calibri"/>
              </a:defRPr>
            </a:lvl1pPr>
          </a:lstStyle>
          <a:p>
            <a:pPr/>
            <a:r>
              <a:t>Click to add text</a:t>
            </a:r>
          </a:p>
        </p:txBody>
      </p:sp>
      <p:sp>
        <p:nvSpPr>
          <p:cNvPr id="101" name="Shape 101"/>
          <p:cNvSpPr/>
          <p:nvPr>
            <p:ph type="body" sz="half" idx="13"/>
          </p:nvPr>
        </p:nvSpPr>
        <p:spPr>
          <a:xfrm>
            <a:off x="457199" y="2174874"/>
            <a:ext cx="4040189" cy="3951289"/>
          </a:xfrm>
          <a:prstGeom prst="rect">
            <a:avLst/>
          </a:prstGeom>
        </p:spPr>
        <p:txBody>
          <a:bodyPr/>
          <a:lstStyle/>
          <a:p>
            <a:pPr marL="342900" indent="-222250">
              <a:defRPr sz="2400">
                <a:latin typeface="Calibri"/>
                <a:ea typeface="Calibri"/>
                <a:cs typeface="Calibri"/>
                <a:sym typeface="Calibri"/>
              </a:defRPr>
            </a:pPr>
          </a:p>
        </p:txBody>
      </p:sp>
      <p:sp>
        <p:nvSpPr>
          <p:cNvPr id="102" name="Shape 102"/>
          <p:cNvSpPr/>
          <p:nvPr>
            <p:ph type="body" sz="quarter" idx="14"/>
          </p:nvPr>
        </p:nvSpPr>
        <p:spPr>
          <a:xfrm>
            <a:off x="4645024" y="1535112"/>
            <a:ext cx="4041775" cy="639763"/>
          </a:xfrm>
          <a:prstGeom prst="rect">
            <a:avLst/>
          </a:prstGeom>
        </p:spPr>
        <p:txBody>
          <a:bodyPr anchor="b"/>
          <a:lstStyle/>
          <a:p>
            <a:pPr>
              <a:buClrTx/>
              <a:buSzTx/>
              <a:buFontTx/>
              <a:buNone/>
              <a:defRPr b="1" sz="2400">
                <a:latin typeface="Calibri"/>
                <a:ea typeface="Calibri"/>
                <a:cs typeface="Calibri"/>
                <a:sym typeface="Calibri"/>
              </a:defRPr>
            </a:pPr>
          </a:p>
        </p:txBody>
      </p:sp>
      <p:sp>
        <p:nvSpPr>
          <p:cNvPr id="103" name="Shape 103"/>
          <p:cNvSpPr/>
          <p:nvPr>
            <p:ph type="body" sz="half" idx="15"/>
          </p:nvPr>
        </p:nvSpPr>
        <p:spPr>
          <a:xfrm>
            <a:off x="4645024" y="2174874"/>
            <a:ext cx="4041775" cy="3951289"/>
          </a:xfrm>
          <a:prstGeom prst="rect">
            <a:avLst/>
          </a:prstGeom>
        </p:spPr>
        <p:txBody>
          <a:bodyPr/>
          <a:lstStyle/>
          <a:p>
            <a:pPr marL="342900" indent="-222250">
              <a:defRPr sz="2400">
                <a:latin typeface="Calibri"/>
                <a:ea typeface="Calibri"/>
                <a:cs typeface="Calibri"/>
                <a:sym typeface="Calibri"/>
              </a:defRPr>
            </a:pPr>
          </a:p>
        </p:txBody>
      </p:sp>
      <p:sp>
        <p:nvSpPr>
          <p:cNvPr id="104" name="Shape 104"/>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112" name="Shape 112"/>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9" name="Shape 119"/>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OBJECT_WITH_CAPTION_TEXT">
    <p:spTree>
      <p:nvGrpSpPr>
        <p:cNvPr id="1" name=""/>
        <p:cNvGrpSpPr/>
        <p:nvPr/>
      </p:nvGrpSpPr>
      <p:grpSpPr>
        <a:xfrm>
          <a:off x="0" y="0"/>
          <a:ext cx="0" cy="0"/>
          <a:chOff x="0" y="0"/>
          <a:chExt cx="0" cy="0"/>
        </a:xfrm>
      </p:grpSpPr>
      <p:sp>
        <p:nvSpPr>
          <p:cNvPr id="126" name="Shape 126"/>
          <p:cNvSpPr/>
          <p:nvPr>
            <p:ph type="title"/>
          </p:nvPr>
        </p:nvSpPr>
        <p:spPr>
          <a:xfrm>
            <a:off x="457200" y="273050"/>
            <a:ext cx="3008314" cy="1162050"/>
          </a:xfrm>
          <a:prstGeom prst="rect">
            <a:avLst/>
          </a:prstGeom>
        </p:spPr>
        <p:txBody>
          <a:bodyPr/>
          <a:lstStyle>
            <a:lvl1pPr>
              <a:defRPr sz="2000">
                <a:latin typeface="Calibri"/>
                <a:ea typeface="Calibri"/>
                <a:cs typeface="Calibri"/>
                <a:sym typeface="Calibri"/>
              </a:defRPr>
            </a:lvl1pPr>
          </a:lstStyle>
          <a:p>
            <a:pPr/>
            <a:r>
              <a:t>Click to add title</a:t>
            </a:r>
          </a:p>
        </p:txBody>
      </p:sp>
      <p:sp>
        <p:nvSpPr>
          <p:cNvPr id="127" name="Shape 127"/>
          <p:cNvSpPr/>
          <p:nvPr>
            <p:ph type="body" idx="1"/>
          </p:nvPr>
        </p:nvSpPr>
        <p:spPr>
          <a:xfrm>
            <a:off x="3575050" y="273050"/>
            <a:ext cx="5111750" cy="5853113"/>
          </a:xfrm>
          <a:prstGeom prst="rect">
            <a:avLst/>
          </a:prstGeom>
        </p:spPr>
        <p:txBody>
          <a:bodyPr/>
          <a:lstStyle>
            <a:lvl1pPr marL="342900" indent="-222250">
              <a:defRPr sz="3200">
                <a:latin typeface="Calibri"/>
                <a:ea typeface="Calibri"/>
                <a:cs typeface="Calibri"/>
                <a:sym typeface="Calibri"/>
              </a:defRPr>
            </a:lvl1pPr>
          </a:lstStyle>
          <a:p>
            <a:pPr/>
            <a:r>
              <a:t>Click to add text</a:t>
            </a:r>
          </a:p>
        </p:txBody>
      </p:sp>
      <p:sp>
        <p:nvSpPr>
          <p:cNvPr id="128" name="Shape 128"/>
          <p:cNvSpPr/>
          <p:nvPr>
            <p:ph type="body" sz="half" idx="13"/>
          </p:nvPr>
        </p:nvSpPr>
        <p:spPr>
          <a:xfrm>
            <a:off x="457199" y="1435100"/>
            <a:ext cx="3008315" cy="4691063"/>
          </a:xfrm>
          <a:prstGeom prst="rect">
            <a:avLst/>
          </a:prstGeom>
        </p:spPr>
        <p:txBody>
          <a:bodyPr/>
          <a:lstStyle/>
          <a:p>
            <a:pPr>
              <a:buClrTx/>
              <a:buSzTx/>
              <a:buFontTx/>
              <a:buNone/>
              <a:defRPr sz="1400">
                <a:latin typeface="Calibri"/>
                <a:ea typeface="Calibri"/>
                <a:cs typeface="Calibri"/>
                <a:sym typeface="Calibri"/>
              </a:defRPr>
            </a:pPr>
          </a:p>
        </p:txBody>
      </p:sp>
      <p:sp>
        <p:nvSpPr>
          <p:cNvPr id="129" name="Shape 129"/>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PICTURE_WITH_CAPTION_TEXT">
    <p:spTree>
      <p:nvGrpSpPr>
        <p:cNvPr id="1" name=""/>
        <p:cNvGrpSpPr/>
        <p:nvPr/>
      </p:nvGrpSpPr>
      <p:grpSpPr>
        <a:xfrm>
          <a:off x="0" y="0"/>
          <a:ext cx="0" cy="0"/>
          <a:chOff x="0" y="0"/>
          <a:chExt cx="0" cy="0"/>
        </a:xfrm>
      </p:grpSpPr>
      <p:sp>
        <p:nvSpPr>
          <p:cNvPr id="136" name="Shape 136"/>
          <p:cNvSpPr/>
          <p:nvPr>
            <p:ph type="title"/>
          </p:nvPr>
        </p:nvSpPr>
        <p:spPr>
          <a:xfrm>
            <a:off x="1792288" y="4800600"/>
            <a:ext cx="5486399" cy="566738"/>
          </a:xfrm>
          <a:prstGeom prst="rect">
            <a:avLst/>
          </a:prstGeom>
        </p:spPr>
        <p:txBody>
          <a:bodyPr/>
          <a:lstStyle>
            <a:lvl1pPr>
              <a:defRPr sz="2000">
                <a:latin typeface="Calibri"/>
                <a:ea typeface="Calibri"/>
                <a:cs typeface="Calibri"/>
                <a:sym typeface="Calibri"/>
              </a:defRPr>
            </a:lvl1pPr>
          </a:lstStyle>
          <a:p>
            <a:pPr/>
            <a:r>
              <a:t>Click to add title</a:t>
            </a:r>
          </a:p>
        </p:txBody>
      </p:sp>
      <p:sp>
        <p:nvSpPr>
          <p:cNvPr id="137" name="Shape 137"/>
          <p:cNvSpPr/>
          <p:nvPr>
            <p:ph type="pic" sz="half" idx="13"/>
          </p:nvPr>
        </p:nvSpPr>
        <p:spPr>
          <a:xfrm>
            <a:off x="1792288" y="612775"/>
            <a:ext cx="5486399" cy="4114800"/>
          </a:xfrm>
          <a:prstGeom prst="rect">
            <a:avLst/>
          </a:prstGeom>
        </p:spPr>
        <p:txBody>
          <a:bodyPr lIns="91439" tIns="45719" rIns="91439" bIns="45719">
            <a:noAutofit/>
          </a:bodyPr>
          <a:lstStyle/>
          <a:p>
            <a:pPr/>
          </a:p>
        </p:txBody>
      </p:sp>
      <p:sp>
        <p:nvSpPr>
          <p:cNvPr id="138" name="Shape 138"/>
          <p:cNvSpPr/>
          <p:nvPr>
            <p:ph type="body" sz="quarter" idx="1"/>
          </p:nvPr>
        </p:nvSpPr>
        <p:spPr>
          <a:xfrm>
            <a:off x="1792288" y="5367337"/>
            <a:ext cx="5486399" cy="804862"/>
          </a:xfrm>
          <a:prstGeom prst="rect">
            <a:avLst/>
          </a:prstGeom>
        </p:spPr>
        <p:txBody>
          <a:bodyPr/>
          <a:lstStyle>
            <a:lvl1pPr>
              <a:buClrTx/>
              <a:buSzTx/>
              <a:buFontTx/>
              <a:buNone/>
              <a:defRPr sz="1400">
                <a:latin typeface="Calibri"/>
                <a:ea typeface="Calibri"/>
                <a:cs typeface="Calibri"/>
                <a:sym typeface="Calibri"/>
              </a:defRPr>
            </a:lvl1pPr>
          </a:lstStyle>
          <a:p>
            <a:pPr/>
            <a:r>
              <a:t>Click to add text</a:t>
            </a:r>
          </a:p>
        </p:txBody>
      </p:sp>
      <p:sp>
        <p:nvSpPr>
          <p:cNvPr id="139" name="Shape 139"/>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VERTICAL_TEXT">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147" name="Shape 147"/>
          <p:cNvSpPr/>
          <p:nvPr>
            <p:ph type="body" idx="1"/>
          </p:nvPr>
        </p:nvSpPr>
        <p:spPr>
          <a:xfrm rot="5400000">
            <a:off x="2309017" y="-251618"/>
            <a:ext cx="4525964" cy="8229601"/>
          </a:xfrm>
          <a:prstGeom prst="rect">
            <a:avLst/>
          </a:prstGeom>
        </p:spPr>
        <p:txBody>
          <a:bodyPr/>
          <a:lstStyle>
            <a:lvl1pPr marL="342900" indent="-222250">
              <a:spcBef>
                <a:spcPts val="600"/>
              </a:spcBef>
              <a:defRPr sz="3200">
                <a:latin typeface="Calibri"/>
                <a:ea typeface="Calibri"/>
                <a:cs typeface="Calibri"/>
                <a:sym typeface="Calibri"/>
              </a:defRPr>
            </a:lvl1pPr>
          </a:lstStyle>
          <a:p>
            <a:pPr/>
            <a:r>
              <a:t>Click to add text</a:t>
            </a:r>
          </a:p>
        </p:txBody>
      </p:sp>
      <p:sp>
        <p:nvSpPr>
          <p:cNvPr id="148" name="Shape 148"/>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VERTICAL_TITLE_AND_VERTICAL_TEXT">
    <p:spTree>
      <p:nvGrpSpPr>
        <p:cNvPr id="1" name=""/>
        <p:cNvGrpSpPr/>
        <p:nvPr/>
      </p:nvGrpSpPr>
      <p:grpSpPr>
        <a:xfrm>
          <a:off x="0" y="0"/>
          <a:ext cx="0" cy="0"/>
          <a:chOff x="0" y="0"/>
          <a:chExt cx="0" cy="0"/>
        </a:xfrm>
      </p:grpSpPr>
      <p:sp>
        <p:nvSpPr>
          <p:cNvPr id="155" name="Shape 155"/>
          <p:cNvSpPr/>
          <p:nvPr>
            <p:ph type="title"/>
          </p:nvPr>
        </p:nvSpPr>
        <p:spPr>
          <a:xfrm rot="5400000">
            <a:off x="4732337" y="2171700"/>
            <a:ext cx="5851526" cy="2057400"/>
          </a:xfrm>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156" name="Shape 156"/>
          <p:cNvSpPr/>
          <p:nvPr>
            <p:ph type="body" idx="1"/>
          </p:nvPr>
        </p:nvSpPr>
        <p:spPr>
          <a:xfrm rot="5400000">
            <a:off x="541337" y="190500"/>
            <a:ext cx="5851526" cy="6019799"/>
          </a:xfrm>
          <a:prstGeom prst="rect">
            <a:avLst/>
          </a:prstGeom>
        </p:spPr>
        <p:txBody>
          <a:bodyPr/>
          <a:lstStyle>
            <a:lvl1pPr marL="342900" indent="-222250">
              <a:spcBef>
                <a:spcPts val="600"/>
              </a:spcBef>
              <a:defRPr sz="3200">
                <a:latin typeface="Calibri"/>
                <a:ea typeface="Calibri"/>
                <a:cs typeface="Calibri"/>
                <a:sym typeface="Calibri"/>
              </a:defRPr>
            </a:lvl1pPr>
          </a:lstStyle>
          <a:p>
            <a:pPr/>
            <a:r>
              <a:t>Click to add text</a:t>
            </a:r>
          </a:p>
        </p:txBody>
      </p:sp>
      <p:sp>
        <p:nvSpPr>
          <p:cNvPr id="157" name="Shape 157"/>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Click to add title</a:t>
            </a:r>
          </a:p>
        </p:txBody>
      </p:sp>
      <p:sp>
        <p:nvSpPr>
          <p:cNvPr id="21" name="Shape 21"/>
          <p:cNvSpPr/>
          <p:nvPr>
            <p:ph type="body" idx="1"/>
          </p:nvPr>
        </p:nvSpPr>
        <p:spPr>
          <a:prstGeom prst="rect">
            <a:avLst/>
          </a:prstGeom>
        </p:spPr>
        <p:txBody>
          <a:bodyPr/>
          <a:lstStyle/>
          <a:p>
            <a:pPr/>
            <a:r>
              <a:t>Click to add text</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Click to add title</a:t>
            </a:r>
          </a:p>
        </p:txBody>
      </p:sp>
      <p:sp>
        <p:nvSpPr>
          <p:cNvPr id="30" name="Shape 30"/>
          <p:cNvSpPr/>
          <p:nvPr>
            <p:ph type="body" sz="half" idx="1"/>
          </p:nvPr>
        </p:nvSpPr>
        <p:spPr>
          <a:xfrm>
            <a:off x="457200" y="1600200"/>
            <a:ext cx="3994526" cy="4967574"/>
          </a:xfrm>
          <a:prstGeom prst="rect">
            <a:avLst/>
          </a:prstGeom>
        </p:spPr>
        <p:txBody>
          <a:bodyPr/>
          <a:lstStyle/>
          <a:p>
            <a:pPr/>
            <a:r>
              <a:t>Click to add text</a:t>
            </a:r>
          </a:p>
        </p:txBody>
      </p:sp>
      <p:sp>
        <p:nvSpPr>
          <p:cNvPr id="31" name="Shape 31"/>
          <p:cNvSpPr/>
          <p:nvPr>
            <p:ph type="body" sz="half" idx="13"/>
          </p:nvPr>
        </p:nvSpPr>
        <p:spPr>
          <a:xfrm>
            <a:off x="4692272" y="1600200"/>
            <a:ext cx="3994526" cy="4967574"/>
          </a:xfrm>
          <a:prstGeom prst="rect">
            <a:avLst/>
          </a:prstGeom>
        </p:spPr>
        <p:txBody>
          <a:bodyPr/>
          <a:lstStyle/>
          <a:p>
            <a:pP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a:r>
              <a:t>Click to add title</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47" name="Shape 47"/>
          <p:cNvSpPr/>
          <p:nvPr>
            <p:ph type="body" sz="quarter" idx="1"/>
          </p:nvPr>
        </p:nvSpPr>
        <p:spPr>
          <a:xfrm>
            <a:off x="457200" y="5875077"/>
            <a:ext cx="8229600" cy="692694"/>
          </a:xfrm>
          <a:prstGeom prst="rect">
            <a:avLst/>
          </a:prstGeom>
        </p:spPr>
        <p:txBody>
          <a:bodyPr/>
          <a:lstStyle>
            <a:lvl1pPr algn="ctr">
              <a:spcBef>
                <a:spcPts val="300"/>
              </a:spcBef>
              <a:defRPr sz="1800"/>
            </a:lvl1pPr>
          </a:lstStyle>
          <a:p>
            <a:pPr/>
            <a:r>
              <a:t>Click to add text</a:t>
            </a:r>
          </a:p>
        </p:txBody>
      </p:sp>
      <p:sp>
        <p:nvSpPr>
          <p:cNvPr id="48" name="Shape 4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55" name="Shape 5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62" name="Shape 62"/>
          <p:cNvSpPr/>
          <p:nvPr>
            <p:ph type="title"/>
          </p:nvPr>
        </p:nvSpPr>
        <p:spPr>
          <a:xfrm>
            <a:off x="685800" y="2130425"/>
            <a:ext cx="7772400" cy="1470025"/>
          </a:xfrm>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63" name="Shape 63"/>
          <p:cNvSpPr/>
          <p:nvPr>
            <p:ph type="body" sz="quarter" idx="1"/>
          </p:nvPr>
        </p:nvSpPr>
        <p:spPr>
          <a:xfrm>
            <a:off x="1371600" y="3886200"/>
            <a:ext cx="6400799" cy="1752600"/>
          </a:xfrm>
          <a:prstGeom prst="rect">
            <a:avLst/>
          </a:prstGeom>
        </p:spPr>
        <p:txBody>
          <a:bodyPr/>
          <a:lstStyle>
            <a:lvl1pPr algn="ctr">
              <a:spcBef>
                <a:spcPts val="600"/>
              </a:spcBef>
              <a:buClrTx/>
              <a:buSzTx/>
              <a:buFontTx/>
              <a:buNone/>
              <a:defRPr sz="3200">
                <a:solidFill>
                  <a:srgbClr val="888888"/>
                </a:solidFill>
                <a:latin typeface="Calibri"/>
                <a:ea typeface="Calibri"/>
                <a:cs typeface="Calibri"/>
                <a:sym typeface="Calibri"/>
              </a:defRPr>
            </a:lvl1pPr>
          </a:lstStyle>
          <a:p>
            <a:pPr/>
            <a:r>
              <a:t>Click to add subtitle</a:t>
            </a:r>
          </a:p>
        </p:txBody>
      </p:sp>
      <p:sp>
        <p:nvSpPr>
          <p:cNvPr id="64" name="Shape 64"/>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OBJECT">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nchor="ctr"/>
          <a:lstStyle>
            <a:lvl1pPr algn="ctr">
              <a:defRPr b="0" sz="4400">
                <a:latin typeface="Calibri"/>
                <a:ea typeface="Calibri"/>
                <a:cs typeface="Calibri"/>
                <a:sym typeface="Calibri"/>
              </a:defRPr>
            </a:lvl1pPr>
          </a:lstStyle>
          <a:p>
            <a:pPr/>
            <a:r>
              <a:t>Click to add title</a:t>
            </a:r>
          </a:p>
        </p:txBody>
      </p:sp>
      <p:sp>
        <p:nvSpPr>
          <p:cNvPr id="72" name="Shape 72"/>
          <p:cNvSpPr/>
          <p:nvPr>
            <p:ph type="body" idx="1"/>
          </p:nvPr>
        </p:nvSpPr>
        <p:spPr>
          <a:xfrm>
            <a:off x="457200" y="1600200"/>
            <a:ext cx="8229600" cy="4525963"/>
          </a:xfrm>
          <a:prstGeom prst="rect">
            <a:avLst/>
          </a:prstGeom>
        </p:spPr>
        <p:txBody>
          <a:bodyPr/>
          <a:lstStyle>
            <a:lvl1pPr marL="342900" indent="-222250">
              <a:spcBef>
                <a:spcPts val="600"/>
              </a:spcBef>
              <a:defRPr sz="3200">
                <a:latin typeface="Calibri"/>
                <a:ea typeface="Calibri"/>
                <a:cs typeface="Calibri"/>
                <a:sym typeface="Calibri"/>
              </a:defRPr>
            </a:lvl1pPr>
          </a:lstStyle>
          <a:p>
            <a:pPr/>
            <a:r>
              <a:t>Click to add text</a:t>
            </a:r>
          </a:p>
        </p:txBody>
      </p:sp>
      <p:sp>
        <p:nvSpPr>
          <p:cNvPr id="73" name="Shape 73"/>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80" name="Shape 80"/>
          <p:cNvSpPr/>
          <p:nvPr>
            <p:ph type="title"/>
          </p:nvPr>
        </p:nvSpPr>
        <p:spPr>
          <a:xfrm>
            <a:off x="722312" y="4406900"/>
            <a:ext cx="7772401" cy="1362075"/>
          </a:xfrm>
          <a:prstGeom prst="rect">
            <a:avLst/>
          </a:prstGeom>
        </p:spPr>
        <p:txBody>
          <a:bodyPr anchor="t"/>
          <a:lstStyle>
            <a:lvl1pPr>
              <a:defRPr cap="small" sz="4000">
                <a:latin typeface="Calibri"/>
                <a:ea typeface="Calibri"/>
                <a:cs typeface="Calibri"/>
                <a:sym typeface="Calibri"/>
              </a:defRPr>
            </a:lvl1pPr>
          </a:lstStyle>
          <a:p>
            <a:pPr/>
            <a:r>
              <a:t>Click to add title</a:t>
            </a:r>
          </a:p>
        </p:txBody>
      </p:sp>
      <p:sp>
        <p:nvSpPr>
          <p:cNvPr id="81" name="Shape 81"/>
          <p:cNvSpPr/>
          <p:nvPr>
            <p:ph type="body" sz="quarter" idx="1"/>
          </p:nvPr>
        </p:nvSpPr>
        <p:spPr>
          <a:xfrm>
            <a:off x="722312" y="2906713"/>
            <a:ext cx="7772401" cy="1500188"/>
          </a:xfrm>
          <a:prstGeom prst="rect">
            <a:avLst/>
          </a:prstGeom>
        </p:spPr>
        <p:txBody>
          <a:bodyPr anchor="b"/>
          <a:lstStyle>
            <a:lvl1pPr>
              <a:buClrTx/>
              <a:buSzTx/>
              <a:buFontTx/>
              <a:buNone/>
              <a:defRPr sz="2000">
                <a:solidFill>
                  <a:srgbClr val="888888"/>
                </a:solidFill>
                <a:latin typeface="Calibri"/>
                <a:ea typeface="Calibri"/>
                <a:cs typeface="Calibri"/>
                <a:sym typeface="Calibri"/>
              </a:defRPr>
            </a:lvl1pPr>
          </a:lstStyle>
          <a:p>
            <a:pPr/>
            <a:r>
              <a:t>Click to add text</a:t>
            </a:r>
          </a:p>
        </p:txBody>
      </p:sp>
      <p:sp>
        <p:nvSpPr>
          <p:cNvPr id="82" name="Shape 82"/>
          <p:cNvSpPr/>
          <p:nvPr>
            <p:ph type="sldNum" sz="quarter" idx="2"/>
          </p:nvPr>
        </p:nvSpPr>
        <p:spPr>
          <a:xfrm>
            <a:off x="8293481" y="6348795"/>
            <a:ext cx="393319" cy="380235"/>
          </a:xfrm>
          <a:prstGeom prst="rect">
            <a:avLst/>
          </a:prstGeom>
        </p:spPr>
        <p:txBody>
          <a:bodyPr lIns="91424" tIns="91424" rIns="91424" bIns="91424"/>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457200" y="274636"/>
            <a:ext cx="8229600" cy="1143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Click to add title</a:t>
            </a:r>
          </a:p>
        </p:txBody>
      </p:sp>
      <p:sp>
        <p:nvSpPr>
          <p:cNvPr id="3" name="Shape 3"/>
          <p:cNvSpPr/>
          <p:nvPr>
            <p:ph type="body" idx="1"/>
          </p:nvPr>
        </p:nvSpPr>
        <p:spPr>
          <a:xfrm>
            <a:off x="457200" y="1600200"/>
            <a:ext cx="8229600" cy="496757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Click to add text</a:t>
            </a:r>
          </a:p>
        </p:txBody>
      </p:sp>
      <p:sp>
        <p:nvSpPr>
          <p:cNvPr id="4" name="Shape 4"/>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Arial"/>
          <a:ea typeface="Arial"/>
          <a:cs typeface="Arial"/>
          <a:sym typeface="Arial"/>
        </a:defRPr>
      </a:lvl9pPr>
    </p:titleStyle>
    <p:bodyStyle>
      <a:lvl1pPr marL="0" marR="0" indent="0" algn="l" defTabSz="914400" latinLnBrk="0">
        <a:lnSpc>
          <a:spcPct val="100000"/>
        </a:lnSpc>
        <a:spcBef>
          <a:spcPts val="0"/>
        </a:spcBef>
        <a:spcAft>
          <a:spcPts val="0"/>
        </a:spcAft>
        <a:buClr>
          <a:srgbClr val="000000"/>
        </a:buClr>
        <a:buSzPct val="100000"/>
        <a:buFont typeface="Arial"/>
        <a:buChar char="●"/>
        <a:tabLst/>
        <a:defRPr b="0" baseline="0" cap="none" i="0" spc="0" strike="noStrike" sz="3000" u="none">
          <a:ln>
            <a:noFill/>
          </a:ln>
          <a:solidFill>
            <a:srgbClr val="000000"/>
          </a:solidFill>
          <a:uFillTx/>
          <a:latin typeface="Arial"/>
          <a:ea typeface="Arial"/>
          <a:cs typeface="Arial"/>
          <a:sym typeface="Arial"/>
        </a:defRPr>
      </a:lvl1pPr>
      <a:lvl2pPr marL="0" marR="0" indent="0" algn="l" defTabSz="914400" latinLnBrk="0">
        <a:lnSpc>
          <a:spcPct val="100000"/>
        </a:lnSpc>
        <a:spcBef>
          <a:spcPts val="0"/>
        </a:spcBef>
        <a:spcAft>
          <a:spcPts val="0"/>
        </a:spcAft>
        <a:buClr>
          <a:srgbClr val="000000"/>
        </a:buClr>
        <a:buSzPct val="100000"/>
        <a:buFont typeface="Arial"/>
        <a:buChar char="o"/>
        <a:tabLst/>
        <a:defRPr b="0" baseline="0" cap="none" i="0" spc="0" strike="noStrike" sz="3000" u="none">
          <a:ln>
            <a:noFill/>
          </a:ln>
          <a:solidFill>
            <a:srgbClr val="000000"/>
          </a:solidFill>
          <a:uFillTx/>
          <a:latin typeface="Arial"/>
          <a:ea typeface="Arial"/>
          <a:cs typeface="Arial"/>
          <a:sym typeface="Arial"/>
        </a:defRPr>
      </a:lvl2pPr>
      <a:lvl3pPr marL="0" marR="0" indent="0" algn="l" defTabSz="914400" latinLnBrk="0">
        <a:lnSpc>
          <a:spcPct val="100000"/>
        </a:lnSpc>
        <a:spcBef>
          <a:spcPts val="0"/>
        </a:spcBef>
        <a:spcAft>
          <a:spcPts val="0"/>
        </a:spcAft>
        <a:buClr>
          <a:srgbClr val="000000"/>
        </a:buClr>
        <a:buSzPct val="100000"/>
        <a:buFont typeface="Arial"/>
        <a:buChar char="▪"/>
        <a:tabLst/>
        <a:defRPr b="0" baseline="0" cap="none" i="0" spc="0" strike="noStrike" sz="3000" u="none">
          <a:ln>
            <a:noFill/>
          </a:ln>
          <a:solidFill>
            <a:srgbClr val="000000"/>
          </a:solidFill>
          <a:uFillTx/>
          <a:latin typeface="Arial"/>
          <a:ea typeface="Arial"/>
          <a:cs typeface="Arial"/>
          <a:sym typeface="Arial"/>
        </a:defRPr>
      </a:lvl3pPr>
      <a:lvl4pPr marL="0" marR="0" indent="0" algn="l" defTabSz="914400" latinLnBrk="0">
        <a:lnSpc>
          <a:spcPct val="100000"/>
        </a:lnSpc>
        <a:spcBef>
          <a:spcPts val="0"/>
        </a:spcBef>
        <a:spcAft>
          <a:spcPts val="0"/>
        </a:spcAft>
        <a:buClr>
          <a:srgbClr val="000000"/>
        </a:buClr>
        <a:buSzPct val="100000"/>
        <a:buFont typeface="Arial"/>
        <a:buChar char="●"/>
        <a:tabLst/>
        <a:defRPr b="0" baseline="0" cap="none" i="0" spc="0" strike="noStrike" sz="3000" u="none">
          <a:ln>
            <a:noFill/>
          </a:ln>
          <a:solidFill>
            <a:srgbClr val="000000"/>
          </a:solidFill>
          <a:uFillTx/>
          <a:latin typeface="Arial"/>
          <a:ea typeface="Arial"/>
          <a:cs typeface="Arial"/>
          <a:sym typeface="Arial"/>
        </a:defRPr>
      </a:lvl4pPr>
      <a:lvl5pPr marL="0" marR="0" indent="0" algn="l" defTabSz="914400" latinLnBrk="0">
        <a:lnSpc>
          <a:spcPct val="100000"/>
        </a:lnSpc>
        <a:spcBef>
          <a:spcPts val="0"/>
        </a:spcBef>
        <a:spcAft>
          <a:spcPts val="0"/>
        </a:spcAft>
        <a:buClr>
          <a:srgbClr val="000000"/>
        </a:buClr>
        <a:buSzPct val="100000"/>
        <a:buFont typeface="Arial"/>
        <a:buChar char="o"/>
        <a:tabLst/>
        <a:defRPr b="0" baseline="0" cap="none" i="0" spc="0" strike="noStrike" sz="3000" u="none">
          <a:ln>
            <a:noFill/>
          </a:ln>
          <a:solidFill>
            <a:srgbClr val="000000"/>
          </a:solidFill>
          <a:uFillTx/>
          <a:latin typeface="Arial"/>
          <a:ea typeface="Arial"/>
          <a:cs typeface="Arial"/>
          <a:sym typeface="Arial"/>
        </a:defRPr>
      </a:lvl5pPr>
      <a:lvl6pPr marL="0" marR="0" indent="0" algn="l" defTabSz="914400" latinLnBrk="0">
        <a:lnSpc>
          <a:spcPct val="100000"/>
        </a:lnSpc>
        <a:spcBef>
          <a:spcPts val="0"/>
        </a:spcBef>
        <a:spcAft>
          <a:spcPts val="0"/>
        </a:spcAft>
        <a:buClr>
          <a:srgbClr val="000000"/>
        </a:buClr>
        <a:buSzPct val="100000"/>
        <a:buFont typeface="Arial"/>
        <a:buChar char="▪"/>
        <a:tabLst/>
        <a:defRPr b="0" baseline="0" cap="none" i="0" spc="0" strike="noStrike" sz="3000" u="none">
          <a:ln>
            <a:noFill/>
          </a:ln>
          <a:solidFill>
            <a:srgbClr val="000000"/>
          </a:solidFill>
          <a:uFillTx/>
          <a:latin typeface="Arial"/>
          <a:ea typeface="Arial"/>
          <a:cs typeface="Arial"/>
          <a:sym typeface="Arial"/>
        </a:defRPr>
      </a:lvl6pPr>
      <a:lvl7pPr marL="0" marR="0" indent="0" algn="l" defTabSz="914400" latinLnBrk="0">
        <a:lnSpc>
          <a:spcPct val="100000"/>
        </a:lnSpc>
        <a:spcBef>
          <a:spcPts val="0"/>
        </a:spcBef>
        <a:spcAft>
          <a:spcPts val="0"/>
        </a:spcAft>
        <a:buClr>
          <a:srgbClr val="000000"/>
        </a:buClr>
        <a:buSzPct val="100000"/>
        <a:buFont typeface="Arial"/>
        <a:buChar char="●"/>
        <a:tabLst/>
        <a:defRPr b="0" baseline="0" cap="none" i="0" spc="0" strike="noStrike" sz="3000" u="none">
          <a:ln>
            <a:noFill/>
          </a:ln>
          <a:solidFill>
            <a:srgbClr val="000000"/>
          </a:solidFill>
          <a:uFillTx/>
          <a:latin typeface="Arial"/>
          <a:ea typeface="Arial"/>
          <a:cs typeface="Arial"/>
          <a:sym typeface="Arial"/>
        </a:defRPr>
      </a:lvl7pPr>
      <a:lvl8pPr marL="0" marR="0" indent="0" algn="l" defTabSz="914400" latinLnBrk="0">
        <a:lnSpc>
          <a:spcPct val="100000"/>
        </a:lnSpc>
        <a:spcBef>
          <a:spcPts val="0"/>
        </a:spcBef>
        <a:spcAft>
          <a:spcPts val="0"/>
        </a:spcAft>
        <a:buClr>
          <a:srgbClr val="000000"/>
        </a:buClr>
        <a:buSzPct val="100000"/>
        <a:buFont typeface="Arial"/>
        <a:buChar char="o"/>
        <a:tabLst/>
        <a:defRPr b="0" baseline="0" cap="none" i="0" spc="0" strike="noStrike" sz="3000" u="none">
          <a:ln>
            <a:noFill/>
          </a:ln>
          <a:solidFill>
            <a:srgbClr val="000000"/>
          </a:solidFill>
          <a:uFillTx/>
          <a:latin typeface="Arial"/>
          <a:ea typeface="Arial"/>
          <a:cs typeface="Arial"/>
          <a:sym typeface="Arial"/>
        </a:defRPr>
      </a:lvl8pPr>
      <a:lvl9pPr marL="0" marR="0" indent="0" algn="l" defTabSz="914400" latinLnBrk="0">
        <a:lnSpc>
          <a:spcPct val="100000"/>
        </a:lnSpc>
        <a:spcBef>
          <a:spcPts val="0"/>
        </a:spcBef>
        <a:spcAft>
          <a:spcPts val="0"/>
        </a:spcAft>
        <a:buClr>
          <a:srgbClr val="000000"/>
        </a:buClr>
        <a:buSzPct val="100000"/>
        <a:buFont typeface="Arial"/>
        <a:buChar char="▪"/>
        <a:tabLst/>
        <a:defRPr b="0" baseline="0" cap="none" i="0" spc="0" strike="noStrike" sz="3000" u="none">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7.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4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4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4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xfrm>
            <a:off x="685800" y="2130424"/>
            <a:ext cx="7772400" cy="1470026"/>
          </a:xfrm>
          <a:prstGeom prst="rect">
            <a:avLst/>
          </a:prstGeom>
        </p:spPr>
        <p:txBody>
          <a:bodyPr lIns="45699" tIns="45699" rIns="45699" bIns="45699"/>
          <a:lstStyle/>
          <a:p>
            <a:pPr/>
            <a:r>
              <a:t> </a:t>
            </a:r>
          </a:p>
        </p:txBody>
      </p:sp>
      <p:sp>
        <p:nvSpPr>
          <p:cNvPr id="167" name="Shape 167"/>
          <p:cNvSpPr/>
          <p:nvPr>
            <p:ph type="body" sz="quarter" idx="1"/>
          </p:nvPr>
        </p:nvSpPr>
        <p:spPr>
          <a:xfrm>
            <a:off x="1371599" y="3886200"/>
            <a:ext cx="6400801" cy="1752600"/>
          </a:xfrm>
          <a:prstGeom prst="rect">
            <a:avLst/>
          </a:prstGeom>
        </p:spPr>
        <p:txBody>
          <a:bodyPr lIns="45699" tIns="45699" rIns="45699" bIns="45699"/>
          <a:lstStyle/>
          <a:p>
            <a:pPr>
              <a:spcBef>
                <a:spcPts val="0"/>
              </a:spcBef>
            </a:pPr>
          </a:p>
        </p:txBody>
      </p:sp>
      <p:pic>
        <p:nvPicPr>
          <p:cNvPr id="168" name="image4.png"/>
          <p:cNvPicPr>
            <a:picLocks noChangeAspect="1"/>
          </p:cNvPicPr>
          <p:nvPr/>
        </p:nvPicPr>
        <p:blipFill>
          <a:blip r:embed="rId2">
            <a:extLst/>
          </a:blip>
          <a:stretch>
            <a:fillRect/>
          </a:stretch>
        </p:blipFill>
        <p:spPr>
          <a:xfrm>
            <a:off x="-12710" y="0"/>
            <a:ext cx="9193223" cy="6858000"/>
          </a:xfrm>
          <a:prstGeom prst="rect">
            <a:avLst/>
          </a:prstGeom>
          <a:ln w="12700">
            <a:miter lim="400000"/>
          </a:ln>
        </p:spPr>
      </p:pic>
      <p:sp>
        <p:nvSpPr>
          <p:cNvPr id="169" name="Shape 169"/>
          <p:cNvSpPr/>
          <p:nvPr/>
        </p:nvSpPr>
        <p:spPr>
          <a:xfrm>
            <a:off x="1218850" y="2345150"/>
            <a:ext cx="5893800" cy="231917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4800">
                <a:solidFill>
                  <a:srgbClr val="FFFFFF"/>
                </a:solidFill>
              </a:defRPr>
            </a:pPr>
            <a:r>
              <a:t>Angular School</a:t>
            </a:r>
          </a:p>
          <a:p>
            <a:pPr/>
            <a:endParaRPr sz="4800">
              <a:solidFill>
                <a:srgbClr val="FFFFFF"/>
              </a:solidFill>
              <a:latin typeface="Bree Serif"/>
              <a:ea typeface="Bree Serif"/>
              <a:cs typeface="Bree Serif"/>
              <a:sym typeface="Bree Serif"/>
            </a:endParaRPr>
          </a:p>
          <a:p>
            <a:pPr>
              <a:defRPr i="1" sz="2400">
                <a:solidFill>
                  <a:srgbClr val="FFFFFF"/>
                </a:solidFill>
              </a:defRPr>
            </a:pPr>
            <a:r>
              <a:t>Lesson 4. Dependency Injection &amp; Modules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206" name="Shape 206"/>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SERVICES</a:t>
            </a:r>
          </a:p>
        </p:txBody>
      </p:sp>
      <p:sp>
        <p:nvSpPr>
          <p:cNvPr id="207" name="Shape 207"/>
          <p:cNvSpPr/>
          <p:nvPr/>
        </p:nvSpPr>
        <p:spPr>
          <a:xfrm>
            <a:off x="536774" y="1907800"/>
            <a:ext cx="6143702" cy="12294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Provide streams (data models)</a:t>
            </a:r>
          </a:p>
          <a:p>
            <a:pPr marL="457200" indent="-342900">
              <a:spcBef>
                <a:spcPts val="1000"/>
              </a:spcBef>
              <a:buSzPct val="100000"/>
              <a:buChar char="■"/>
              <a:defRPr sz="1800"/>
            </a:pPr>
            <a:r>
              <a:t>Provide operations with data</a:t>
            </a:r>
          </a:p>
          <a:p>
            <a:pPr marL="457200" indent="-342900">
              <a:spcBef>
                <a:spcPts val="1000"/>
              </a:spcBef>
              <a:buSzPct val="100000"/>
              <a:buChar char="■"/>
              <a:defRPr sz="1800"/>
            </a:pPr>
            <a:r>
              <a:t>Helpers</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10" name="Shape 210"/>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NAMING CONVENTION</a:t>
            </a:r>
          </a:p>
        </p:txBody>
      </p:sp>
      <p:sp>
        <p:nvSpPr>
          <p:cNvPr id="211" name="Shape 211"/>
          <p:cNvSpPr/>
          <p:nvPr/>
        </p:nvSpPr>
        <p:spPr>
          <a:xfrm>
            <a:off x="536774" y="1907800"/>
            <a:ext cx="6143702" cy="8357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data.service.ts</a:t>
            </a:r>
          </a:p>
          <a:p>
            <a:pPr marL="457200" indent="-342900">
              <a:spcBef>
                <a:spcPts val="1000"/>
              </a:spcBef>
              <a:buSzPct val="100000"/>
              <a:buChar char="■"/>
              <a:defRPr sz="1800"/>
            </a:pPr>
            <a:r>
              <a:t>some-data.service.ts</a:t>
            </a:r>
          </a:p>
        </p:txBody>
      </p:sp>
      <p:pic>
        <p:nvPicPr>
          <p:cNvPr id="212" name="image6.png" descr="di_09.png"/>
          <p:cNvPicPr>
            <a:picLocks noChangeAspect="1"/>
          </p:cNvPicPr>
          <p:nvPr/>
        </p:nvPicPr>
        <p:blipFill>
          <a:blip r:embed="rId3">
            <a:extLst/>
          </a:blip>
          <a:stretch>
            <a:fillRect/>
          </a:stretch>
        </p:blipFill>
        <p:spPr>
          <a:xfrm>
            <a:off x="3712174" y="1785624"/>
            <a:ext cx="4767650" cy="3591552"/>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15" name="Shape 215"/>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SERVICES</a:t>
            </a:r>
          </a:p>
        </p:txBody>
      </p:sp>
      <p:pic>
        <p:nvPicPr>
          <p:cNvPr id="216" name="image8.png" descr="di_10.png"/>
          <p:cNvPicPr>
            <a:picLocks noChangeAspect="1"/>
          </p:cNvPicPr>
          <p:nvPr/>
        </p:nvPicPr>
        <p:blipFill>
          <a:blip r:embed="rId3">
            <a:extLst/>
          </a:blip>
          <a:stretch>
            <a:fillRect/>
          </a:stretch>
        </p:blipFill>
        <p:spPr>
          <a:xfrm>
            <a:off x="1222574" y="1970999"/>
            <a:ext cx="6147125" cy="4033850"/>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8"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19" name="Shape 219"/>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DI CONFIGURATION</a:t>
            </a:r>
          </a:p>
        </p:txBody>
      </p:sp>
      <p:sp>
        <p:nvSpPr>
          <p:cNvPr id="220" name="Shape 220"/>
          <p:cNvSpPr/>
          <p:nvPr/>
        </p:nvSpPr>
        <p:spPr>
          <a:xfrm>
            <a:off x="536774" y="2061599"/>
            <a:ext cx="6604201" cy="16231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Inject a (singleton) instance of a class</a:t>
            </a:r>
          </a:p>
          <a:p>
            <a:pPr marL="457200" indent="-342900">
              <a:spcBef>
                <a:spcPts val="1000"/>
              </a:spcBef>
              <a:buSzPct val="100000"/>
              <a:buChar char="■"/>
              <a:defRPr sz="1800"/>
            </a:pPr>
            <a:r>
              <a:t>Call any function and inject the return value of that function</a:t>
            </a:r>
          </a:p>
          <a:p>
            <a:pPr marL="457200" indent="-342900">
              <a:spcBef>
                <a:spcPts val="1000"/>
              </a:spcBef>
              <a:buSzPct val="100000"/>
              <a:buChar char="■"/>
              <a:defRPr sz="1800"/>
            </a:pPr>
            <a:r>
              <a:t>Inject a value</a:t>
            </a:r>
          </a:p>
          <a:p>
            <a:pPr marL="457200" indent="-342900">
              <a:spcBef>
                <a:spcPts val="1000"/>
              </a:spcBef>
              <a:buSzPct val="100000"/>
              <a:buChar char="■"/>
              <a:defRPr sz="1800"/>
            </a:pPr>
            <a:r>
              <a:t>Create an alias</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23" name="Shape 223"/>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DI CONFIGURATION</a:t>
            </a:r>
          </a:p>
        </p:txBody>
      </p:sp>
      <p:pic>
        <p:nvPicPr>
          <p:cNvPr id="224" name="image12.png" descr="di_11.png"/>
          <p:cNvPicPr>
            <a:picLocks noChangeAspect="1"/>
          </p:cNvPicPr>
          <p:nvPr/>
        </p:nvPicPr>
        <p:blipFill>
          <a:blip r:embed="rId3">
            <a:extLst/>
          </a:blip>
          <a:stretch>
            <a:fillRect/>
          </a:stretch>
        </p:blipFill>
        <p:spPr>
          <a:xfrm>
            <a:off x="536774" y="2078972"/>
            <a:ext cx="8070451" cy="3919252"/>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6"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27" name="Shape 227"/>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DI CONFIGURATION</a:t>
            </a:r>
          </a:p>
        </p:txBody>
      </p:sp>
      <p:pic>
        <p:nvPicPr>
          <p:cNvPr id="228" name="image18.png" descr="di_12.png"/>
          <p:cNvPicPr>
            <a:picLocks noChangeAspect="1"/>
          </p:cNvPicPr>
          <p:nvPr/>
        </p:nvPicPr>
        <p:blipFill>
          <a:blip r:embed="rId3">
            <a:extLst/>
          </a:blip>
          <a:stretch>
            <a:fillRect/>
          </a:stretch>
        </p:blipFill>
        <p:spPr>
          <a:xfrm>
            <a:off x="536774" y="1989571"/>
            <a:ext cx="8070448" cy="3488457"/>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31" name="Shape 231"/>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DI CONFIGURATION</a:t>
            </a:r>
          </a:p>
        </p:txBody>
      </p:sp>
      <p:pic>
        <p:nvPicPr>
          <p:cNvPr id="232" name="image16.png" descr="di_13.png"/>
          <p:cNvPicPr>
            <a:picLocks noChangeAspect="1"/>
          </p:cNvPicPr>
          <p:nvPr/>
        </p:nvPicPr>
        <p:blipFill>
          <a:blip r:embed="rId3">
            <a:extLst/>
          </a:blip>
          <a:stretch>
            <a:fillRect/>
          </a:stretch>
        </p:blipFill>
        <p:spPr>
          <a:xfrm>
            <a:off x="536774" y="2049190"/>
            <a:ext cx="8070451" cy="3369219"/>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35" name="Shape 235"/>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DI CONFIGURATION</a:t>
            </a:r>
          </a:p>
        </p:txBody>
      </p:sp>
      <p:pic>
        <p:nvPicPr>
          <p:cNvPr id="236" name="image14.png" descr="di_16.png"/>
          <p:cNvPicPr>
            <a:picLocks noChangeAspect="1"/>
          </p:cNvPicPr>
          <p:nvPr/>
        </p:nvPicPr>
        <p:blipFill>
          <a:blip r:embed="rId3">
            <a:extLst/>
          </a:blip>
          <a:stretch>
            <a:fillRect/>
          </a:stretch>
        </p:blipFill>
        <p:spPr>
          <a:xfrm>
            <a:off x="536774" y="2068915"/>
            <a:ext cx="8070452" cy="3329768"/>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8"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39" name="Shape 239"/>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DI CONFIGURATION</a:t>
            </a:r>
          </a:p>
        </p:txBody>
      </p:sp>
      <p:pic>
        <p:nvPicPr>
          <p:cNvPr id="240" name="image15.png" descr="di_15.png"/>
          <p:cNvPicPr>
            <a:picLocks noChangeAspect="1"/>
          </p:cNvPicPr>
          <p:nvPr/>
        </p:nvPicPr>
        <p:blipFill>
          <a:blip r:embed="rId3">
            <a:extLst/>
          </a:blip>
          <a:stretch>
            <a:fillRect/>
          </a:stretch>
        </p:blipFill>
        <p:spPr>
          <a:xfrm>
            <a:off x="536774" y="2009238"/>
            <a:ext cx="8070475" cy="3753924"/>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43" name="Shape 243"/>
          <p:cNvSpPr/>
          <p:nvPr/>
        </p:nvSpPr>
        <p:spPr>
          <a:xfrm>
            <a:off x="536775" y="7872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USEVALUE &amp; USEFACTORY</a:t>
            </a:r>
          </a:p>
        </p:txBody>
      </p:sp>
      <p:pic>
        <p:nvPicPr>
          <p:cNvPr id="244" name="image19.png" descr="di_17.png"/>
          <p:cNvPicPr>
            <a:picLocks noChangeAspect="1"/>
          </p:cNvPicPr>
          <p:nvPr/>
        </p:nvPicPr>
        <p:blipFill>
          <a:blip r:embed="rId3">
            <a:extLst/>
          </a:blip>
          <a:stretch>
            <a:fillRect/>
          </a:stretch>
        </p:blipFill>
        <p:spPr>
          <a:xfrm>
            <a:off x="536774" y="1681148"/>
            <a:ext cx="8070451" cy="4562502"/>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72" name="Shape 172"/>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LESSON PLAN</a:t>
            </a:r>
          </a:p>
        </p:txBody>
      </p:sp>
      <p:sp>
        <p:nvSpPr>
          <p:cNvPr id="173" name="Shape 173"/>
          <p:cNvSpPr/>
          <p:nvPr/>
        </p:nvSpPr>
        <p:spPr>
          <a:xfrm>
            <a:off x="536775" y="2066400"/>
            <a:ext cx="8044199" cy="20168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Dependency injection</a:t>
            </a:r>
          </a:p>
          <a:p>
            <a:pPr lvl="1" marL="914400" indent="-342900">
              <a:spcBef>
                <a:spcPts val="1000"/>
              </a:spcBef>
              <a:buSzPct val="100000"/>
              <a:buChar char="■"/>
              <a:defRPr sz="1800"/>
            </a:pPr>
            <a:r>
              <a:t>Overview</a:t>
            </a:r>
          </a:p>
          <a:p>
            <a:pPr lvl="1" marL="914400" indent="-342900">
              <a:spcBef>
                <a:spcPts val="1000"/>
              </a:spcBef>
              <a:buSzPct val="100000"/>
              <a:buChar char="■"/>
              <a:defRPr sz="1800"/>
            </a:pPr>
            <a:r>
              <a:t>Configuration</a:t>
            </a:r>
          </a:p>
          <a:p>
            <a:pPr lvl="1" marL="914400" indent="-342900">
              <a:spcBef>
                <a:spcPts val="1000"/>
              </a:spcBef>
              <a:buSzPct val="100000"/>
              <a:buChar char="■"/>
              <a:defRPr sz="1800"/>
            </a:pPr>
            <a:r>
              <a:t>Hierarchy</a:t>
            </a:r>
          </a:p>
          <a:p>
            <a:pPr marL="457200" indent="-342900">
              <a:spcBef>
                <a:spcPts val="1000"/>
              </a:spcBef>
              <a:buSzPct val="100000"/>
              <a:buChar char="■"/>
              <a:defRPr sz="1800"/>
            </a:pPr>
            <a:r>
              <a:t>Services in Angular 4</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47" name="Shape 247"/>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INJECTION TOKEN</a:t>
            </a:r>
          </a:p>
        </p:txBody>
      </p:sp>
      <p:pic>
        <p:nvPicPr>
          <p:cNvPr id="248" name="image23.png" descr="di_18.png"/>
          <p:cNvPicPr>
            <a:picLocks noChangeAspect="1"/>
          </p:cNvPicPr>
          <p:nvPr/>
        </p:nvPicPr>
        <p:blipFill>
          <a:blip r:embed="rId3">
            <a:extLst/>
          </a:blip>
          <a:stretch>
            <a:fillRect/>
          </a:stretch>
        </p:blipFill>
        <p:spPr>
          <a:xfrm>
            <a:off x="536774" y="1784705"/>
            <a:ext cx="8070448" cy="4355388"/>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0"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51" name="Shape 251"/>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INJECTION TOKEN</a:t>
            </a:r>
          </a:p>
        </p:txBody>
      </p:sp>
      <p:pic>
        <p:nvPicPr>
          <p:cNvPr id="252" name="image17.png" descr="di_20.png"/>
          <p:cNvPicPr>
            <a:picLocks noChangeAspect="1"/>
          </p:cNvPicPr>
          <p:nvPr/>
        </p:nvPicPr>
        <p:blipFill>
          <a:blip r:embed="rId3">
            <a:extLst/>
          </a:blip>
          <a:stretch>
            <a:fillRect/>
          </a:stretch>
        </p:blipFill>
        <p:spPr>
          <a:xfrm>
            <a:off x="536774" y="2421612"/>
            <a:ext cx="5905501" cy="1476376"/>
          </a:xfrm>
          <a:prstGeom prst="rect">
            <a:avLst/>
          </a:prstGeom>
          <a:ln w="12700">
            <a:miter lim="400000"/>
          </a:ln>
        </p:spPr>
      </p:pic>
      <p:sp>
        <p:nvSpPr>
          <p:cNvPr id="253" name="Shape 253"/>
          <p:cNvSpPr/>
          <p:nvPr/>
        </p:nvSpPr>
        <p:spPr>
          <a:xfrm>
            <a:off x="536774" y="1748125"/>
            <a:ext cx="6462902" cy="442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vl1pPr>
          </a:lstStyle>
          <a:p>
            <a:pPr/>
            <a:r>
              <a:t>app-config-interface.ts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56" name="Shape 256"/>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INJECTION TOKEN</a:t>
            </a:r>
          </a:p>
        </p:txBody>
      </p:sp>
      <p:sp>
        <p:nvSpPr>
          <p:cNvPr id="257" name="Shape 257"/>
          <p:cNvSpPr/>
          <p:nvPr/>
        </p:nvSpPr>
        <p:spPr>
          <a:xfrm>
            <a:off x="536774" y="1748125"/>
            <a:ext cx="6462902" cy="442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vl1pPr>
          </a:lstStyle>
          <a:p>
            <a:pPr/>
            <a:r>
              <a:t>app-config.ts</a:t>
            </a:r>
          </a:p>
        </p:txBody>
      </p:sp>
      <p:pic>
        <p:nvPicPr>
          <p:cNvPr id="258" name="image20.png" descr="di_21.png"/>
          <p:cNvPicPr>
            <a:picLocks noChangeAspect="1"/>
          </p:cNvPicPr>
          <p:nvPr/>
        </p:nvPicPr>
        <p:blipFill>
          <a:blip r:embed="rId3">
            <a:extLst/>
          </a:blip>
          <a:stretch>
            <a:fillRect/>
          </a:stretch>
        </p:blipFill>
        <p:spPr>
          <a:xfrm>
            <a:off x="536774" y="2380189"/>
            <a:ext cx="8070448" cy="2097621"/>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61" name="Shape 261"/>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INJECTION TOKEN</a:t>
            </a:r>
          </a:p>
        </p:txBody>
      </p:sp>
      <p:pic>
        <p:nvPicPr>
          <p:cNvPr id="262" name="image25.png" descr="di_22.png"/>
          <p:cNvPicPr>
            <a:picLocks noChangeAspect="1"/>
          </p:cNvPicPr>
          <p:nvPr/>
        </p:nvPicPr>
        <p:blipFill>
          <a:blip r:embed="rId3">
            <a:extLst/>
          </a:blip>
          <a:stretch>
            <a:fillRect/>
          </a:stretch>
        </p:blipFill>
        <p:spPr>
          <a:xfrm>
            <a:off x="536774" y="1853013"/>
            <a:ext cx="8070450" cy="3456772"/>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65" name="Shape 265"/>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INJECTION TOKEN</a:t>
            </a:r>
          </a:p>
        </p:txBody>
      </p:sp>
      <p:pic>
        <p:nvPicPr>
          <p:cNvPr id="266" name="image22.png" descr="di_23.png"/>
          <p:cNvPicPr>
            <a:picLocks noChangeAspect="1"/>
          </p:cNvPicPr>
          <p:nvPr/>
        </p:nvPicPr>
        <p:blipFill>
          <a:blip r:embed="rId3">
            <a:extLst/>
          </a:blip>
          <a:stretch>
            <a:fillRect/>
          </a:stretch>
        </p:blipFill>
        <p:spPr>
          <a:xfrm>
            <a:off x="536773" y="1898757"/>
            <a:ext cx="8070475" cy="3517684"/>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8"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69" name="Shape 269"/>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USEEXISTING</a:t>
            </a:r>
          </a:p>
        </p:txBody>
      </p:sp>
      <p:pic>
        <p:nvPicPr>
          <p:cNvPr id="270" name="image28.png" descr="di_24.png"/>
          <p:cNvPicPr>
            <a:picLocks noChangeAspect="1"/>
          </p:cNvPicPr>
          <p:nvPr/>
        </p:nvPicPr>
        <p:blipFill>
          <a:blip r:embed="rId3">
            <a:extLst/>
          </a:blip>
          <a:stretch>
            <a:fillRect/>
          </a:stretch>
        </p:blipFill>
        <p:spPr>
          <a:xfrm>
            <a:off x="536774" y="1836196"/>
            <a:ext cx="8070451" cy="4100008"/>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73" name="Shape 273"/>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OPTIONAL DEPENDENCIES</a:t>
            </a:r>
          </a:p>
        </p:txBody>
      </p:sp>
      <p:pic>
        <p:nvPicPr>
          <p:cNvPr id="274" name="image27.png" descr="di_25.png"/>
          <p:cNvPicPr>
            <a:picLocks noChangeAspect="1"/>
          </p:cNvPicPr>
          <p:nvPr/>
        </p:nvPicPr>
        <p:blipFill>
          <a:blip r:embed="rId3">
            <a:extLst/>
          </a:blip>
          <a:stretch>
            <a:fillRect/>
          </a:stretch>
        </p:blipFill>
        <p:spPr>
          <a:xfrm>
            <a:off x="536774" y="1940301"/>
            <a:ext cx="8070451" cy="3282195"/>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77" name="Shape 277"/>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NOT ROOT DEPENDENCY</a:t>
            </a:r>
          </a:p>
        </p:txBody>
      </p:sp>
      <p:pic>
        <p:nvPicPr>
          <p:cNvPr id="278" name="image26.png" descr="di_26.png"/>
          <p:cNvPicPr>
            <a:picLocks noChangeAspect="1"/>
          </p:cNvPicPr>
          <p:nvPr/>
        </p:nvPicPr>
        <p:blipFill>
          <a:blip r:embed="rId3">
            <a:extLst/>
          </a:blip>
          <a:stretch>
            <a:fillRect/>
          </a:stretch>
        </p:blipFill>
        <p:spPr>
          <a:xfrm>
            <a:off x="536774" y="1901149"/>
            <a:ext cx="8070448" cy="3208102"/>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0"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81" name="Shape 281"/>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MODULES</a:t>
            </a:r>
          </a:p>
        </p:txBody>
      </p:sp>
      <p:pic>
        <p:nvPicPr>
          <p:cNvPr id="282" name="image21.png" descr="di_27.png"/>
          <p:cNvPicPr>
            <a:picLocks noChangeAspect="1"/>
          </p:cNvPicPr>
          <p:nvPr/>
        </p:nvPicPr>
        <p:blipFill>
          <a:blip r:embed="rId3">
            <a:extLst/>
          </a:blip>
          <a:stretch>
            <a:fillRect/>
          </a:stretch>
        </p:blipFill>
        <p:spPr>
          <a:xfrm>
            <a:off x="536774" y="1944098"/>
            <a:ext cx="4622451" cy="4253952"/>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85" name="Shape 285"/>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ES6 MODULES</a:t>
            </a:r>
          </a:p>
        </p:txBody>
      </p:sp>
      <p:pic>
        <p:nvPicPr>
          <p:cNvPr id="286" name="image24.png" descr="di_28.png"/>
          <p:cNvPicPr>
            <a:picLocks noChangeAspect="1"/>
          </p:cNvPicPr>
          <p:nvPr/>
        </p:nvPicPr>
        <p:blipFill>
          <a:blip r:embed="rId3">
            <a:extLst/>
          </a:blip>
          <a:stretch>
            <a:fillRect/>
          </a:stretch>
        </p:blipFill>
        <p:spPr>
          <a:xfrm>
            <a:off x="536774" y="2199225"/>
            <a:ext cx="8070448" cy="3678774"/>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76" name="Shape 176"/>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WHY WE NEED DI?</a:t>
            </a:r>
          </a:p>
        </p:txBody>
      </p:sp>
      <p:pic>
        <p:nvPicPr>
          <p:cNvPr id="177" name="image7.png" descr="di_01.png"/>
          <p:cNvPicPr>
            <a:picLocks noChangeAspect="1"/>
          </p:cNvPicPr>
          <p:nvPr/>
        </p:nvPicPr>
        <p:blipFill>
          <a:blip r:embed="rId3">
            <a:extLst/>
          </a:blip>
          <a:stretch>
            <a:fillRect/>
          </a:stretch>
        </p:blipFill>
        <p:spPr>
          <a:xfrm>
            <a:off x="536774" y="2047768"/>
            <a:ext cx="8070452" cy="3219663"/>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8"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89" name="Shape 289"/>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NGMODULE</a:t>
            </a:r>
          </a:p>
        </p:txBody>
      </p:sp>
      <p:sp>
        <p:nvSpPr>
          <p:cNvPr id="290" name="Shape 290"/>
          <p:cNvSpPr/>
          <p:nvPr/>
        </p:nvSpPr>
        <p:spPr>
          <a:xfrm>
            <a:off x="536774" y="1773325"/>
            <a:ext cx="8329802" cy="21692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Angular modules help organize an application into cohesive blocks of functionality</a:t>
            </a:r>
          </a:p>
          <a:p>
            <a:pPr marL="457200" indent="-342900">
              <a:spcBef>
                <a:spcPts val="1000"/>
              </a:spcBef>
              <a:buSzPct val="100000"/>
              <a:buChar char="■"/>
              <a:defRPr sz="1800"/>
            </a:pPr>
            <a:r>
              <a:t>An Angular Module is a class adorned with @NgModule decorator function. @NgModule takes a metadata object that tells Angular how to compile and run module code. It identifies the module’s own components, directives and pipes, making some of them public so external components can use them. It may add service providers to application dependency injectors.</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2"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93" name="Shape 293"/>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@NGMODULE</a:t>
            </a:r>
          </a:p>
        </p:txBody>
      </p:sp>
      <p:pic>
        <p:nvPicPr>
          <p:cNvPr id="294" name="image29.png" descr="di_30.png"/>
          <p:cNvPicPr>
            <a:picLocks noChangeAspect="1"/>
          </p:cNvPicPr>
          <p:nvPr/>
        </p:nvPicPr>
        <p:blipFill>
          <a:blip r:embed="rId3">
            <a:extLst/>
          </a:blip>
          <a:stretch>
            <a:fillRect/>
          </a:stretch>
        </p:blipFill>
        <p:spPr>
          <a:xfrm>
            <a:off x="302024" y="1933724"/>
            <a:ext cx="4688901" cy="1853752"/>
          </a:xfrm>
          <a:prstGeom prst="rect">
            <a:avLst/>
          </a:prstGeom>
          <a:ln w="19050">
            <a:solidFill>
              <a:srgbClr val="1F497D"/>
            </a:solidFill>
          </a:ln>
        </p:spPr>
      </p:pic>
      <p:pic>
        <p:nvPicPr>
          <p:cNvPr id="295" name="image36.png" descr="di_33.png"/>
          <p:cNvPicPr>
            <a:picLocks noChangeAspect="1"/>
          </p:cNvPicPr>
          <p:nvPr/>
        </p:nvPicPr>
        <p:blipFill>
          <a:blip r:embed="rId4">
            <a:extLst/>
          </a:blip>
          <a:stretch>
            <a:fillRect/>
          </a:stretch>
        </p:blipFill>
        <p:spPr>
          <a:xfrm>
            <a:off x="302024" y="4102375"/>
            <a:ext cx="6000750" cy="2104651"/>
          </a:xfrm>
          <a:prstGeom prst="rect">
            <a:avLst/>
          </a:prstGeom>
          <a:ln w="12700">
            <a:miter lim="400000"/>
          </a:ln>
        </p:spPr>
      </p:pic>
      <p:pic>
        <p:nvPicPr>
          <p:cNvPr id="296" name="image31.png" descr="di_32.png"/>
          <p:cNvPicPr>
            <a:picLocks noChangeAspect="1"/>
          </p:cNvPicPr>
          <p:nvPr/>
        </p:nvPicPr>
        <p:blipFill>
          <a:blip r:embed="rId5">
            <a:extLst/>
          </a:blip>
          <a:stretch>
            <a:fillRect/>
          </a:stretch>
        </p:blipFill>
        <p:spPr>
          <a:xfrm>
            <a:off x="4117299" y="1782850"/>
            <a:ext cx="4843801" cy="2487701"/>
          </a:xfrm>
          <a:prstGeom prst="rect">
            <a:avLst/>
          </a:prstGeom>
          <a:ln w="19050">
            <a:solidFill>
              <a:srgbClr val="1F497D"/>
            </a:solidFill>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8"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299" name="Shape 299"/>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WHY MODULE</a:t>
            </a:r>
          </a:p>
        </p:txBody>
      </p:sp>
      <p:pic>
        <p:nvPicPr>
          <p:cNvPr id="300" name="image42.png" descr="di_34.png"/>
          <p:cNvPicPr>
            <a:picLocks noChangeAspect="1"/>
          </p:cNvPicPr>
          <p:nvPr/>
        </p:nvPicPr>
        <p:blipFill>
          <a:blip r:embed="rId3">
            <a:extLst/>
          </a:blip>
          <a:stretch>
            <a:fillRect/>
          </a:stretch>
        </p:blipFill>
        <p:spPr>
          <a:xfrm>
            <a:off x="3061093" y="1829398"/>
            <a:ext cx="5917414" cy="3961202"/>
          </a:xfrm>
          <a:prstGeom prst="rect">
            <a:avLst/>
          </a:prstGeom>
          <a:ln w="12700">
            <a:miter lim="400000"/>
          </a:ln>
        </p:spPr>
      </p:pic>
      <p:sp>
        <p:nvSpPr>
          <p:cNvPr id="301" name="Shape 301"/>
          <p:cNvSpPr/>
          <p:nvPr/>
        </p:nvSpPr>
        <p:spPr>
          <a:xfrm>
            <a:off x="-19601" y="1874174"/>
            <a:ext cx="3075902" cy="241057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credit-card.component</a:t>
            </a:r>
          </a:p>
          <a:p>
            <a:pPr marL="457200" indent="-342900">
              <a:spcBef>
                <a:spcPts val="1000"/>
              </a:spcBef>
              <a:buSzPct val="100000"/>
              <a:buChar char="■"/>
              <a:defRPr sz="1800"/>
            </a:pPr>
            <a:r>
              <a:t>credit-card.pipe</a:t>
            </a:r>
          </a:p>
          <a:p>
            <a:pPr marL="457200" indent="-342900">
              <a:spcBef>
                <a:spcPts val="1000"/>
              </a:spcBef>
              <a:buSzPct val="100000"/>
              <a:buChar char="■"/>
              <a:defRPr sz="1800"/>
            </a:pPr>
            <a:r>
              <a:t>credit-card.service</a:t>
            </a:r>
          </a:p>
          <a:p>
            <a:pPr>
              <a:spcBef>
                <a:spcPts val="1000"/>
              </a:spcBef>
            </a:pPr>
            <a:endParaRPr sz="1800"/>
          </a:p>
          <a:p>
            <a:pPr marL="457200" indent="-342900">
              <a:spcBef>
                <a:spcPts val="1000"/>
              </a:spcBef>
              <a:buSzPct val="100000"/>
              <a:buChar char="■"/>
              <a:defRPr sz="1800"/>
            </a:pPr>
            <a:r>
              <a:t>app.component</a:t>
            </a:r>
          </a:p>
          <a:p>
            <a:pPr marL="457200" indent="-342900">
              <a:spcBef>
                <a:spcPts val="1000"/>
              </a:spcBef>
              <a:buSzPct val="100000"/>
              <a:buChar char="■"/>
              <a:defRPr sz="1800"/>
            </a:pPr>
            <a:r>
              <a:t>app.module</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3"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04" name="Shape 304"/>
          <p:cNvSpPr/>
          <p:nvPr/>
        </p:nvSpPr>
        <p:spPr>
          <a:xfrm>
            <a:off x="536775" y="787200"/>
            <a:ext cx="8371800" cy="15599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CREATING A FEATURE MODULE</a:t>
            </a:r>
          </a:p>
        </p:txBody>
      </p:sp>
      <p:pic>
        <p:nvPicPr>
          <p:cNvPr id="305" name="image33.png" descr="di_35.png"/>
          <p:cNvPicPr>
            <a:picLocks noChangeAspect="1"/>
          </p:cNvPicPr>
          <p:nvPr/>
        </p:nvPicPr>
        <p:blipFill>
          <a:blip r:embed="rId3">
            <a:extLst/>
          </a:blip>
          <a:stretch>
            <a:fillRect/>
          </a:stretch>
        </p:blipFill>
        <p:spPr>
          <a:xfrm>
            <a:off x="79574" y="2557775"/>
            <a:ext cx="2020251" cy="3337800"/>
          </a:xfrm>
          <a:prstGeom prst="rect">
            <a:avLst/>
          </a:prstGeom>
          <a:ln w="12700">
            <a:miter lim="400000"/>
          </a:ln>
        </p:spPr>
      </p:pic>
      <p:sp>
        <p:nvSpPr>
          <p:cNvPr id="306" name="Shape 306"/>
          <p:cNvSpPr/>
          <p:nvPr/>
        </p:nvSpPr>
        <p:spPr>
          <a:xfrm>
            <a:off x="240499" y="2703550"/>
            <a:ext cx="1356302" cy="753301"/>
          </a:xfrm>
          <a:prstGeom prst="rect">
            <a:avLst/>
          </a:prstGeom>
          <a:ln>
            <a:solidFill>
              <a:srgbClr val="FF9900"/>
            </a:solidFill>
          </a:ln>
        </p:spPr>
        <p:txBody>
          <a:bodyPr lIns="45719" rIns="45719" anchor="ctr"/>
          <a:lstStyle/>
          <a:p>
            <a:pPr/>
          </a:p>
        </p:txBody>
      </p:sp>
      <p:pic>
        <p:nvPicPr>
          <p:cNvPr id="307" name="image34.png" descr="di_36.png"/>
          <p:cNvPicPr>
            <a:picLocks noChangeAspect="1"/>
          </p:cNvPicPr>
          <p:nvPr/>
        </p:nvPicPr>
        <p:blipFill>
          <a:blip r:embed="rId4">
            <a:extLst/>
          </a:blip>
          <a:stretch>
            <a:fillRect/>
          </a:stretch>
        </p:blipFill>
        <p:spPr>
          <a:xfrm>
            <a:off x="1744611" y="2862573"/>
            <a:ext cx="4279726" cy="2909701"/>
          </a:xfrm>
          <a:prstGeom prst="rect">
            <a:avLst/>
          </a:prstGeom>
          <a:ln w="19050">
            <a:solidFill>
              <a:srgbClr val="1F497D"/>
            </a:solidFill>
          </a:ln>
        </p:spPr>
      </p:pic>
      <p:pic>
        <p:nvPicPr>
          <p:cNvPr id="308" name="image32.png" descr="di_37.png"/>
          <p:cNvPicPr>
            <a:picLocks noChangeAspect="1"/>
          </p:cNvPicPr>
          <p:nvPr/>
        </p:nvPicPr>
        <p:blipFill>
          <a:blip r:embed="rId5">
            <a:extLst/>
          </a:blip>
          <a:stretch>
            <a:fillRect/>
          </a:stretch>
        </p:blipFill>
        <p:spPr>
          <a:xfrm>
            <a:off x="4174175" y="3842224"/>
            <a:ext cx="4818551" cy="2473700"/>
          </a:xfrm>
          <a:prstGeom prst="rect">
            <a:avLst/>
          </a:prstGeom>
          <a:ln w="19050">
            <a:solidFill>
              <a:srgbClr val="1F497D"/>
            </a:solidFill>
          </a:ln>
        </p:spPr>
      </p:pic>
      <p:sp>
        <p:nvSpPr>
          <p:cNvPr id="309" name="Shape 309"/>
          <p:cNvSpPr/>
          <p:nvPr/>
        </p:nvSpPr>
        <p:spPr>
          <a:xfrm>
            <a:off x="2278150" y="2481550"/>
            <a:ext cx="1739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credit-card.module</a:t>
            </a:r>
          </a:p>
        </p:txBody>
      </p:sp>
      <p:sp>
        <p:nvSpPr>
          <p:cNvPr id="310" name="Shape 310"/>
          <p:cNvSpPr/>
          <p:nvPr/>
        </p:nvSpPr>
        <p:spPr>
          <a:xfrm>
            <a:off x="6240550" y="3472150"/>
            <a:ext cx="1739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app.module</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2"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13" name="Shape 313"/>
          <p:cNvSpPr/>
          <p:nvPr/>
        </p:nvSpPr>
        <p:spPr>
          <a:xfrm>
            <a:off x="536775" y="863400"/>
            <a:ext cx="8371800" cy="15599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DECLARATIONS, EXPORTS, IMPORTS</a:t>
            </a:r>
          </a:p>
        </p:txBody>
      </p:sp>
      <p:pic>
        <p:nvPicPr>
          <p:cNvPr id="314" name="image35.png" descr="di_38.png"/>
          <p:cNvPicPr>
            <a:picLocks noChangeAspect="1"/>
          </p:cNvPicPr>
          <p:nvPr/>
        </p:nvPicPr>
        <p:blipFill>
          <a:blip r:embed="rId3">
            <a:extLst/>
          </a:blip>
          <a:stretch>
            <a:fillRect/>
          </a:stretch>
        </p:blipFill>
        <p:spPr>
          <a:xfrm>
            <a:off x="536774" y="2560137"/>
            <a:ext cx="8070448" cy="3566524"/>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6"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17" name="Shape 317"/>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PROVIDERS</a:t>
            </a:r>
          </a:p>
        </p:txBody>
      </p:sp>
      <p:pic>
        <p:nvPicPr>
          <p:cNvPr id="318" name="image30.png" descr="di_39.png"/>
          <p:cNvPicPr>
            <a:picLocks noChangeAspect="1"/>
          </p:cNvPicPr>
          <p:nvPr/>
        </p:nvPicPr>
        <p:blipFill>
          <a:blip r:embed="rId3">
            <a:extLst/>
          </a:blip>
          <a:stretch>
            <a:fillRect/>
          </a:stretch>
        </p:blipFill>
        <p:spPr>
          <a:xfrm>
            <a:off x="536774" y="1750892"/>
            <a:ext cx="8070452" cy="4270614"/>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0"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21" name="Shape 321"/>
          <p:cNvSpPr/>
          <p:nvPr/>
        </p:nvSpPr>
        <p:spPr>
          <a:xfrm>
            <a:off x="536775" y="863400"/>
            <a:ext cx="83718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BUILT IN MODULES</a:t>
            </a:r>
          </a:p>
        </p:txBody>
      </p:sp>
      <p:pic>
        <p:nvPicPr>
          <p:cNvPr id="322" name="image39.png" descr="di_40.png"/>
          <p:cNvPicPr>
            <a:picLocks noChangeAspect="1"/>
          </p:cNvPicPr>
          <p:nvPr/>
        </p:nvPicPr>
        <p:blipFill>
          <a:blip r:embed="rId3">
            <a:extLst/>
          </a:blip>
          <a:stretch>
            <a:fillRect/>
          </a:stretch>
        </p:blipFill>
        <p:spPr>
          <a:xfrm>
            <a:off x="689174" y="1806899"/>
            <a:ext cx="5621000" cy="4017300"/>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4"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25" name="Shape 325"/>
          <p:cNvSpPr/>
          <p:nvPr/>
        </p:nvSpPr>
        <p:spPr>
          <a:xfrm>
            <a:off x="384375" y="863400"/>
            <a:ext cx="8565600" cy="15599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ARCHITECTURE WITH LAZY LOADING</a:t>
            </a:r>
          </a:p>
        </p:txBody>
      </p:sp>
      <p:pic>
        <p:nvPicPr>
          <p:cNvPr id="326" name="image37.png" descr="di_41.png"/>
          <p:cNvPicPr>
            <a:picLocks noChangeAspect="1"/>
          </p:cNvPicPr>
          <p:nvPr/>
        </p:nvPicPr>
        <p:blipFill>
          <a:blip r:embed="rId3">
            <a:extLst/>
          </a:blip>
          <a:stretch>
            <a:fillRect/>
          </a:stretch>
        </p:blipFill>
        <p:spPr>
          <a:xfrm>
            <a:off x="384373" y="2433459"/>
            <a:ext cx="8375251" cy="3819880"/>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8"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29" name="Shape 329"/>
          <p:cNvSpPr/>
          <p:nvPr/>
        </p:nvSpPr>
        <p:spPr>
          <a:xfrm>
            <a:off x="384375" y="863400"/>
            <a:ext cx="8565600" cy="15599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ARCHITECTURE WITH LAZY LOADING</a:t>
            </a:r>
          </a:p>
        </p:txBody>
      </p:sp>
      <p:pic>
        <p:nvPicPr>
          <p:cNvPr id="330" name="image38.png" descr="di_42.png"/>
          <p:cNvPicPr>
            <a:picLocks noChangeAspect="1"/>
          </p:cNvPicPr>
          <p:nvPr/>
        </p:nvPicPr>
        <p:blipFill>
          <a:blip r:embed="rId3">
            <a:extLst/>
          </a:blip>
          <a:stretch>
            <a:fillRect/>
          </a:stretch>
        </p:blipFill>
        <p:spPr>
          <a:xfrm>
            <a:off x="384375" y="2447107"/>
            <a:ext cx="8375250" cy="3792586"/>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2"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33" name="Shape 333"/>
          <p:cNvSpPr/>
          <p:nvPr/>
        </p:nvSpPr>
        <p:spPr>
          <a:xfrm>
            <a:off x="384375" y="863400"/>
            <a:ext cx="8565600" cy="15599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MODULE ARCHITECTURE EXAMPLES</a:t>
            </a:r>
          </a:p>
        </p:txBody>
      </p:sp>
      <p:pic>
        <p:nvPicPr>
          <p:cNvPr id="334" name="image40.png" descr="di_43.png"/>
          <p:cNvPicPr>
            <a:picLocks noChangeAspect="1"/>
          </p:cNvPicPr>
          <p:nvPr/>
        </p:nvPicPr>
        <p:blipFill>
          <a:blip r:embed="rId3">
            <a:extLst/>
          </a:blip>
          <a:stretch>
            <a:fillRect/>
          </a:stretch>
        </p:blipFill>
        <p:spPr>
          <a:xfrm>
            <a:off x="384373" y="2452080"/>
            <a:ext cx="8375249" cy="3630238"/>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80" name="Shape 180"/>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WHY WE NEED DI?</a:t>
            </a:r>
          </a:p>
        </p:txBody>
      </p:sp>
      <p:pic>
        <p:nvPicPr>
          <p:cNvPr id="181" name="image10.png" descr="di_02.png"/>
          <p:cNvPicPr>
            <a:picLocks noChangeAspect="1"/>
          </p:cNvPicPr>
          <p:nvPr/>
        </p:nvPicPr>
        <p:blipFill>
          <a:blip r:embed="rId3">
            <a:extLst/>
          </a:blip>
          <a:stretch>
            <a:fillRect/>
          </a:stretch>
        </p:blipFill>
        <p:spPr>
          <a:xfrm>
            <a:off x="536774" y="2115477"/>
            <a:ext cx="8070448" cy="2627044"/>
          </a:xfrm>
          <a:prstGeom prst="rect">
            <a:avLst/>
          </a:prstGeom>
          <a:ln w="12700">
            <a:miter lim="400000"/>
          </a:ln>
        </p:spPr>
      </p:pic>
      <p:pic>
        <p:nvPicPr>
          <p:cNvPr id="182" name="image1.png" descr="di_03.png"/>
          <p:cNvPicPr>
            <a:picLocks noChangeAspect="1"/>
          </p:cNvPicPr>
          <p:nvPr/>
        </p:nvPicPr>
        <p:blipFill>
          <a:blip r:embed="rId4">
            <a:extLst/>
          </a:blip>
          <a:stretch>
            <a:fillRect/>
          </a:stretch>
        </p:blipFill>
        <p:spPr>
          <a:xfrm>
            <a:off x="536774" y="4734264"/>
            <a:ext cx="8070475" cy="589869"/>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image3.png"/>
          <p:cNvPicPr>
            <a:picLocks noChangeAspect="1"/>
          </p:cNvPicPr>
          <p:nvPr/>
        </p:nvPicPr>
        <p:blipFill>
          <a:blip r:embed="rId2">
            <a:extLst/>
          </a:blip>
          <a:stretch>
            <a:fillRect/>
          </a:stretch>
        </p:blipFill>
        <p:spPr>
          <a:xfrm>
            <a:off x="-41552" y="-1988"/>
            <a:ext cx="9144001" cy="6861963"/>
          </a:xfrm>
          <a:prstGeom prst="rect">
            <a:avLst/>
          </a:prstGeom>
          <a:ln w="12700">
            <a:miter lim="400000"/>
          </a:ln>
        </p:spPr>
      </p:pic>
      <p:sp>
        <p:nvSpPr>
          <p:cNvPr id="337" name="Shape 337"/>
          <p:cNvSpPr/>
          <p:nvPr/>
        </p:nvSpPr>
        <p:spPr>
          <a:xfrm>
            <a:off x="384375" y="863399"/>
            <a:ext cx="8565600" cy="155990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LAZY MODULE PROVIDERS PROBLEMS</a:t>
            </a:r>
          </a:p>
        </p:txBody>
      </p:sp>
      <p:pic>
        <p:nvPicPr>
          <p:cNvPr id="338" name="image41.png" descr="di_44.png"/>
          <p:cNvPicPr>
            <a:picLocks noChangeAspect="1"/>
          </p:cNvPicPr>
          <p:nvPr/>
        </p:nvPicPr>
        <p:blipFill>
          <a:blip r:embed="rId3">
            <a:extLst/>
          </a:blip>
          <a:stretch>
            <a:fillRect/>
          </a:stretch>
        </p:blipFill>
        <p:spPr>
          <a:xfrm>
            <a:off x="384373" y="2422268"/>
            <a:ext cx="8375252" cy="3689864"/>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xfrm>
            <a:off x="685800" y="2130424"/>
            <a:ext cx="7772400" cy="1470002"/>
          </a:xfrm>
          <a:prstGeom prst="rect">
            <a:avLst/>
          </a:prstGeom>
        </p:spPr>
        <p:txBody>
          <a:bodyPr lIns="45699" tIns="45699" rIns="45699" bIns="45699"/>
          <a:lstStyle/>
          <a:p>
            <a:pPr/>
            <a:r>
              <a:t> </a:t>
            </a:r>
          </a:p>
        </p:txBody>
      </p:sp>
      <p:sp>
        <p:nvSpPr>
          <p:cNvPr id="341" name="Shape 341"/>
          <p:cNvSpPr/>
          <p:nvPr>
            <p:ph type="body" sz="quarter" idx="1"/>
          </p:nvPr>
        </p:nvSpPr>
        <p:spPr>
          <a:xfrm>
            <a:off x="1371600" y="3886200"/>
            <a:ext cx="6400800" cy="1752600"/>
          </a:xfrm>
          <a:prstGeom prst="rect">
            <a:avLst/>
          </a:prstGeom>
        </p:spPr>
        <p:txBody>
          <a:bodyPr lIns="45699" tIns="45699" rIns="45699" bIns="45699"/>
          <a:lstStyle/>
          <a:p>
            <a:pPr>
              <a:spcBef>
                <a:spcPts val="0"/>
              </a:spcBef>
            </a:pPr>
          </a:p>
        </p:txBody>
      </p:sp>
      <p:pic>
        <p:nvPicPr>
          <p:cNvPr id="342" name="image4.png"/>
          <p:cNvPicPr>
            <a:picLocks noChangeAspect="1"/>
          </p:cNvPicPr>
          <p:nvPr/>
        </p:nvPicPr>
        <p:blipFill>
          <a:blip r:embed="rId2">
            <a:extLst/>
          </a:blip>
          <a:stretch>
            <a:fillRect/>
          </a:stretch>
        </p:blipFill>
        <p:spPr>
          <a:xfrm>
            <a:off x="-12710" y="0"/>
            <a:ext cx="9193223" cy="6858000"/>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4"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85" name="Shape 185"/>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WHY WE NEED DI?</a:t>
            </a:r>
          </a:p>
        </p:txBody>
      </p:sp>
      <p:pic>
        <p:nvPicPr>
          <p:cNvPr id="186" name="image2.png" descr="di_04.png"/>
          <p:cNvPicPr>
            <a:picLocks noChangeAspect="1"/>
          </p:cNvPicPr>
          <p:nvPr/>
        </p:nvPicPr>
        <p:blipFill>
          <a:blip r:embed="rId3">
            <a:extLst/>
          </a:blip>
          <a:stretch>
            <a:fillRect/>
          </a:stretch>
        </p:blipFill>
        <p:spPr>
          <a:xfrm>
            <a:off x="536774" y="2386760"/>
            <a:ext cx="8070451" cy="2694078"/>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8"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89" name="Shape 189"/>
          <p:cNvSpPr/>
          <p:nvPr/>
        </p:nvSpPr>
        <p:spPr>
          <a:xfrm>
            <a:off x="536775" y="1015800"/>
            <a:ext cx="7328700" cy="15599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DEPENDENCY INJECTION OVERVIEW </a:t>
            </a:r>
          </a:p>
        </p:txBody>
      </p:sp>
      <p:sp>
        <p:nvSpPr>
          <p:cNvPr id="190" name="Shape 190"/>
          <p:cNvSpPr/>
          <p:nvPr/>
        </p:nvSpPr>
        <p:spPr>
          <a:xfrm>
            <a:off x="536774" y="2967050"/>
            <a:ext cx="2606401" cy="1623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42900">
              <a:spcBef>
                <a:spcPts val="1000"/>
              </a:spcBef>
              <a:buSzPct val="100000"/>
              <a:buChar char="■"/>
              <a:defRPr sz="1800"/>
            </a:pPr>
            <a:r>
              <a:t>Token</a:t>
            </a:r>
          </a:p>
          <a:p>
            <a:pPr marL="457200" indent="-342900">
              <a:spcBef>
                <a:spcPts val="1000"/>
              </a:spcBef>
              <a:buSzPct val="100000"/>
              <a:buChar char="■"/>
              <a:defRPr sz="1800"/>
            </a:pPr>
            <a:r>
              <a:t>Provider</a:t>
            </a:r>
          </a:p>
          <a:p>
            <a:pPr marL="457200" indent="-342900">
              <a:spcBef>
                <a:spcPts val="1000"/>
              </a:spcBef>
              <a:buSzPct val="100000"/>
              <a:buChar char="■"/>
              <a:defRPr sz="1800"/>
            </a:pPr>
            <a:r>
              <a:t>Injector</a:t>
            </a:r>
          </a:p>
          <a:p>
            <a:pPr marL="457200" indent="-342900">
              <a:spcBef>
                <a:spcPts val="1000"/>
              </a:spcBef>
              <a:buSzPct val="100000"/>
              <a:buChar char="■"/>
              <a:defRPr sz="1800"/>
            </a:pPr>
            <a:r>
              <a:t>Dependency</a:t>
            </a:r>
          </a:p>
        </p:txBody>
      </p:sp>
      <p:pic>
        <p:nvPicPr>
          <p:cNvPr id="191" name="image5.png" descr="di_05.png"/>
          <p:cNvPicPr>
            <a:picLocks noChangeAspect="1"/>
          </p:cNvPicPr>
          <p:nvPr/>
        </p:nvPicPr>
        <p:blipFill>
          <a:blip r:embed="rId3">
            <a:extLst/>
          </a:blip>
          <a:stretch>
            <a:fillRect/>
          </a:stretch>
        </p:blipFill>
        <p:spPr>
          <a:xfrm>
            <a:off x="3483824" y="2586048"/>
            <a:ext cx="4898251" cy="3227251"/>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94" name="Shape 194"/>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EASY TO DEVELOP</a:t>
            </a:r>
          </a:p>
        </p:txBody>
      </p:sp>
      <p:pic>
        <p:nvPicPr>
          <p:cNvPr id="195" name="image11.png" descr="di_06.png"/>
          <p:cNvPicPr>
            <a:picLocks noChangeAspect="1"/>
          </p:cNvPicPr>
          <p:nvPr/>
        </p:nvPicPr>
        <p:blipFill>
          <a:blip r:embed="rId3">
            <a:extLst/>
          </a:blip>
          <a:stretch>
            <a:fillRect/>
          </a:stretch>
        </p:blipFill>
        <p:spPr>
          <a:xfrm>
            <a:off x="536774" y="2147270"/>
            <a:ext cx="8070475" cy="2563459"/>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198" name="Shape 198"/>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PROVIDERS</a:t>
            </a:r>
          </a:p>
        </p:txBody>
      </p:sp>
      <p:pic>
        <p:nvPicPr>
          <p:cNvPr id="199" name="image13.png" descr="di_07.png"/>
          <p:cNvPicPr>
            <a:picLocks noChangeAspect="1"/>
          </p:cNvPicPr>
          <p:nvPr/>
        </p:nvPicPr>
        <p:blipFill>
          <a:blip r:embed="rId3">
            <a:extLst/>
          </a:blip>
          <a:stretch>
            <a:fillRect/>
          </a:stretch>
        </p:blipFill>
        <p:spPr>
          <a:xfrm>
            <a:off x="536774" y="2004211"/>
            <a:ext cx="8070450" cy="3306776"/>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1" name="image3.png"/>
          <p:cNvPicPr>
            <a:picLocks noChangeAspect="1"/>
          </p:cNvPicPr>
          <p:nvPr/>
        </p:nvPicPr>
        <p:blipFill>
          <a:blip r:embed="rId2">
            <a:extLst/>
          </a:blip>
          <a:stretch>
            <a:fillRect/>
          </a:stretch>
        </p:blipFill>
        <p:spPr>
          <a:xfrm>
            <a:off x="-1902" y="-3963"/>
            <a:ext cx="9144001" cy="6861963"/>
          </a:xfrm>
          <a:prstGeom prst="rect">
            <a:avLst/>
          </a:prstGeom>
          <a:ln w="12700">
            <a:miter lim="400000"/>
          </a:ln>
        </p:spPr>
      </p:pic>
      <p:sp>
        <p:nvSpPr>
          <p:cNvPr id="202" name="Shape 202"/>
          <p:cNvSpPr/>
          <p:nvPr/>
        </p:nvSpPr>
        <p:spPr>
          <a:xfrm>
            <a:off x="536775" y="1015800"/>
            <a:ext cx="7328700" cy="8614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lvl1pPr>
          </a:lstStyle>
          <a:p>
            <a:pPr/>
            <a:r>
              <a:t>PROVIDERS</a:t>
            </a:r>
          </a:p>
        </p:txBody>
      </p:sp>
      <p:pic>
        <p:nvPicPr>
          <p:cNvPr id="203" name="image9.png" descr="di_08.png"/>
          <p:cNvPicPr>
            <a:picLocks noChangeAspect="1"/>
          </p:cNvPicPr>
          <p:nvPr/>
        </p:nvPicPr>
        <p:blipFill>
          <a:blip r:embed="rId3">
            <a:extLst/>
          </a:blip>
          <a:stretch>
            <a:fillRect/>
          </a:stretch>
        </p:blipFill>
        <p:spPr>
          <a:xfrm>
            <a:off x="536774" y="1987930"/>
            <a:ext cx="8070452" cy="3034539"/>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 Light">
      <a:majorFont>
        <a:latin typeface="Helvetica Neue"/>
        <a:ea typeface="Helvetica Neue"/>
        <a:cs typeface="Helvetica Neue"/>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 Light">
      <a:majorFont>
        <a:latin typeface="Helvetica Neue"/>
        <a:ea typeface="Helvetica Neue"/>
        <a:cs typeface="Helvetica Neue"/>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